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390" r:id="rId3"/>
    <p:sldId id="382" r:id="rId4"/>
    <p:sldId id="380" r:id="rId5"/>
    <p:sldId id="384" r:id="rId6"/>
    <p:sldId id="381" r:id="rId7"/>
    <p:sldId id="317" r:id="rId8"/>
    <p:sldId id="387" r:id="rId9"/>
    <p:sldId id="322" r:id="rId10"/>
    <p:sldId id="385" r:id="rId11"/>
    <p:sldId id="386" r:id="rId12"/>
    <p:sldId id="323" r:id="rId13"/>
    <p:sldId id="325" r:id="rId14"/>
    <p:sldId id="327" r:id="rId15"/>
    <p:sldId id="260" r:id="rId16"/>
    <p:sldId id="278" r:id="rId17"/>
    <p:sldId id="279" r:id="rId18"/>
    <p:sldId id="295" r:id="rId19"/>
    <p:sldId id="296" r:id="rId20"/>
    <p:sldId id="369" r:id="rId21"/>
    <p:sldId id="267" r:id="rId22"/>
    <p:sldId id="337" r:id="rId23"/>
    <p:sldId id="306" r:id="rId24"/>
    <p:sldId id="344" r:id="rId25"/>
    <p:sldId id="331" r:id="rId26"/>
    <p:sldId id="376" r:id="rId27"/>
    <p:sldId id="330" r:id="rId28"/>
    <p:sldId id="332" r:id="rId29"/>
    <p:sldId id="333" r:id="rId30"/>
    <p:sldId id="350" r:id="rId31"/>
    <p:sldId id="284" r:id="rId32"/>
    <p:sldId id="334" r:id="rId33"/>
    <p:sldId id="341" r:id="rId34"/>
    <p:sldId id="335" r:id="rId35"/>
    <p:sldId id="345" r:id="rId36"/>
    <p:sldId id="266" r:id="rId37"/>
    <p:sldId id="392" r:id="rId38"/>
    <p:sldId id="275" r:id="rId39"/>
    <p:sldId id="336" r:id="rId40"/>
    <p:sldId id="328" r:id="rId41"/>
    <p:sldId id="329" r:id="rId42"/>
    <p:sldId id="342" r:id="rId43"/>
    <p:sldId id="343" r:id="rId44"/>
    <p:sldId id="285" r:id="rId45"/>
    <p:sldId id="307" r:id="rId46"/>
    <p:sldId id="371" r:id="rId47"/>
    <p:sldId id="372" r:id="rId48"/>
    <p:sldId id="373" r:id="rId49"/>
    <p:sldId id="365" r:id="rId50"/>
    <p:sldId id="311" r:id="rId51"/>
    <p:sldId id="292" r:id="rId52"/>
    <p:sldId id="315" r:id="rId53"/>
    <p:sldId id="316" r:id="rId54"/>
    <p:sldId id="339" r:id="rId55"/>
    <p:sldId id="313" r:id="rId56"/>
    <p:sldId id="374" r:id="rId57"/>
    <p:sldId id="293" r:id="rId58"/>
    <p:sldId id="294" r:id="rId59"/>
    <p:sldId id="377" r:id="rId60"/>
    <p:sldId id="349" r:id="rId61"/>
    <p:sldId id="375" r:id="rId62"/>
    <p:sldId id="286" r:id="rId63"/>
    <p:sldId id="287" r:id="rId64"/>
    <p:sldId id="288" r:id="rId65"/>
    <p:sldId id="383" r:id="rId66"/>
    <p:sldId id="340" r:id="rId67"/>
    <p:sldId id="348" r:id="rId68"/>
    <p:sldId id="359" r:id="rId69"/>
    <p:sldId id="289" r:id="rId70"/>
    <p:sldId id="290" r:id="rId71"/>
    <p:sldId id="299" r:id="rId72"/>
    <p:sldId id="391" r:id="rId73"/>
    <p:sldId id="398" r:id="rId74"/>
    <p:sldId id="298" r:id="rId75"/>
    <p:sldId id="388" r:id="rId76"/>
    <p:sldId id="361" r:id="rId77"/>
    <p:sldId id="389" r:id="rId78"/>
    <p:sldId id="397" r:id="rId79"/>
    <p:sldId id="300" r:id="rId80"/>
    <p:sldId id="301" r:id="rId81"/>
    <p:sldId id="396" r:id="rId82"/>
    <p:sldId id="302" r:id="rId83"/>
    <p:sldId id="357" r:id="rId84"/>
    <p:sldId id="353" r:id="rId85"/>
    <p:sldId id="356" r:id="rId86"/>
    <p:sldId id="354" r:id="rId87"/>
    <p:sldId id="364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05858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093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69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05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19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269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44154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59217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45583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09508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5254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24623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8089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45180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37801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69041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6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0;&#1073;&#1080;&#1083;&#1077;&#1081;%20&#1058;&#1077;&#1093;&#1085;&#1080;&#1082;&#1091;&#1084;&#1072;\&#1057;&#1057;&#1057;&#1056;%20&#1086;&#1073;&#1088;&#1077;&#1079;&#1082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Юбилей Техникума\teh_960_au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073" y="0"/>
            <a:ext cx="9358346" cy="6857999"/>
          </a:xfrm>
          <a:prstGeom prst="rect">
            <a:avLst/>
          </a:prstGeom>
          <a:noFill/>
        </p:spPr>
      </p:pic>
      <p:pic>
        <p:nvPicPr>
          <p:cNvPr id="7" name="СССР обрез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2852"/>
            <a:ext cx="83058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14346" y="1571612"/>
            <a:ext cx="914400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766" y="1"/>
            <a:ext cx="88424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ГОСУДАРСТВЕННОЕ БЮДЖЕТНОЕ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ПРОФЕССИОНАЛЬНОЕ ОБРАЗОВАТЕЛЬНОЕ УЧРЕЖДЕНИЕ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«АГРОТЕХНИЧЕСКИЙ ТЕХНИКУМ» С. ДИВНОЕ</a:t>
            </a:r>
            <a:endParaRPr lang="ru-RU" sz="24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1785926"/>
            <a:ext cx="72866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1973 – 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2023</a:t>
            </a:r>
            <a:endParaRPr lang="ru-RU" sz="6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НАМ – 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50 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ЛЕТ!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4000504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ПЕРЕЛИСТЫВАЯ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СТРАНИЦЫ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ИСТОРИИ…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793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/>
    </p:bld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Юбилей Техникума\11111\2018-05-14\Scan10020.JPG"/>
          <p:cNvPicPr>
            <a:picLocks noChangeAspect="1" noChangeArrowheads="1"/>
          </p:cNvPicPr>
          <p:nvPr/>
        </p:nvPicPr>
        <p:blipFill>
          <a:blip r:embed="rId2" cstate="print"/>
          <a:srcRect l="11256" t="1886" r="13145" b="626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6926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НВП ведет Куликов В.Т.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44047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Юбилей Техникума\11111\2018-05-14\Scan10015.JPG"/>
          <p:cNvPicPr>
            <a:picLocks noChangeAspect="1" noChangeArrowheads="1"/>
          </p:cNvPicPr>
          <p:nvPr/>
        </p:nvPicPr>
        <p:blipFill>
          <a:blip r:embed="rId2" cstate="print"/>
          <a:srcRect l="13145" t="1886" r="8421" b="633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88109"/>
      </p:ext>
    </p:extLst>
  </p:cSld>
  <p:clrMapOvr>
    <a:masterClrMapping/>
  </p:clrMapOvr>
  <p:transition spd="med" advTm="4485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675"/>
          <a:stretch/>
        </p:blipFill>
        <p:spPr bwMode="auto">
          <a:xfrm>
            <a:off x="0" y="-1971"/>
            <a:ext cx="7308304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2276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/>
              <a:t>1981-182гг Лидия Фисунова – </a:t>
            </a:r>
            <a:r>
              <a:rPr lang="ru-RU" sz="2000" b="1" u="sng" dirty="0" smtClean="0"/>
              <a:t>завсклад</a:t>
            </a:r>
            <a:r>
              <a:rPr lang="ru-RU" sz="2000" b="1" dirty="0" smtClean="0"/>
              <a:t>, Василий Иванович </a:t>
            </a:r>
            <a:r>
              <a:rPr lang="ru-RU" sz="2000" b="1" dirty="0" err="1" smtClean="0"/>
              <a:t>Орлянский</a:t>
            </a:r>
            <a:r>
              <a:rPr lang="ru-RU" sz="2000" b="1" dirty="0" smtClean="0"/>
              <a:t> – </a:t>
            </a:r>
            <a:r>
              <a:rPr lang="ru-RU" sz="2000" b="1" u="sng" dirty="0" smtClean="0"/>
              <a:t>водитель</a:t>
            </a:r>
            <a:r>
              <a:rPr lang="ru-RU" sz="2000" b="1" dirty="0" smtClean="0"/>
              <a:t>, Татьяна Савченко – </a:t>
            </a:r>
            <a:r>
              <a:rPr lang="ru-RU" sz="2000" b="1" u="sng" dirty="0" smtClean="0"/>
              <a:t>кассир</a:t>
            </a:r>
            <a:r>
              <a:rPr lang="ru-RU" sz="2000" b="1" dirty="0" smtClean="0"/>
              <a:t>, </a:t>
            </a:r>
          </a:p>
          <a:p>
            <a:pPr marL="0" indent="0" algn="just">
              <a:buNone/>
            </a:pPr>
            <a:r>
              <a:rPr lang="ru-RU" sz="2000" b="1" dirty="0" smtClean="0"/>
              <a:t>Николай Федорович </a:t>
            </a:r>
            <a:r>
              <a:rPr lang="ru-RU" sz="2000" b="1" dirty="0" err="1" smtClean="0"/>
              <a:t>Ганнушко</a:t>
            </a:r>
            <a:r>
              <a:rPr lang="ru-RU" sz="2000" b="1" dirty="0" smtClean="0"/>
              <a:t> – </a:t>
            </a:r>
            <a:r>
              <a:rPr lang="ru-RU" sz="2000" b="1" u="sng" dirty="0" smtClean="0"/>
              <a:t>мастер п/о</a:t>
            </a:r>
            <a:r>
              <a:rPr lang="ru-RU" sz="2000" b="1" dirty="0" smtClean="0"/>
              <a:t>, Григорий Алексеевич </a:t>
            </a:r>
            <a:r>
              <a:rPr lang="ru-RU" sz="2000" b="1" dirty="0" err="1" smtClean="0"/>
              <a:t>Галицин</a:t>
            </a:r>
            <a:r>
              <a:rPr lang="ru-RU" sz="2000" b="1" dirty="0" smtClean="0"/>
              <a:t> – </a:t>
            </a:r>
            <a:r>
              <a:rPr lang="ru-RU" sz="2000" b="1" u="sng" dirty="0" smtClean="0"/>
              <a:t>мастер п/о</a:t>
            </a:r>
            <a:r>
              <a:rPr lang="ru-RU" sz="2000" b="1" dirty="0" smtClean="0"/>
              <a:t>, Иван Иванович </a:t>
            </a:r>
            <a:r>
              <a:rPr lang="ru-RU" sz="2000" b="1" dirty="0" err="1" smtClean="0"/>
              <a:t>Репкин</a:t>
            </a:r>
            <a:r>
              <a:rPr lang="ru-RU" sz="2000" b="1" dirty="0" smtClean="0"/>
              <a:t> – </a:t>
            </a:r>
            <a:r>
              <a:rPr lang="ru-RU" sz="2000" b="1" u="sng" dirty="0" smtClean="0"/>
              <a:t>техник</a:t>
            </a:r>
            <a:r>
              <a:rPr lang="ru-RU" sz="2000" b="1" dirty="0" smtClean="0"/>
              <a:t>, Василий Тимофеевич Куликов – </a:t>
            </a:r>
            <a:r>
              <a:rPr lang="ru-RU" sz="2000" b="1" u="sng" dirty="0" smtClean="0"/>
              <a:t>преподаватель ОБЖ</a:t>
            </a:r>
            <a:r>
              <a:rPr lang="ru-RU" sz="2000" b="1" dirty="0" smtClean="0"/>
              <a:t>, Сергей Иванович </a:t>
            </a:r>
            <a:r>
              <a:rPr lang="ru-RU" sz="2000" b="1" dirty="0" err="1" smtClean="0"/>
              <a:t>Никипелов</a:t>
            </a:r>
            <a:r>
              <a:rPr lang="ru-RU" sz="2000" b="1" dirty="0" smtClean="0"/>
              <a:t> – </a:t>
            </a:r>
            <a:r>
              <a:rPr lang="ru-RU" sz="2000" b="1" u="sng" dirty="0" smtClean="0"/>
              <a:t>мастер  п/о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29760603"/>
      </p:ext>
    </p:extLst>
  </p:cSld>
  <p:clrMapOvr>
    <a:masterClrMapping/>
  </p:clrMapOvr>
  <p:transition spd="med" advTm="74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30.JPG"/>
          <p:cNvPicPr>
            <a:picLocks noChangeAspect="1"/>
          </p:cNvPicPr>
          <p:nvPr/>
        </p:nvPicPr>
        <p:blipFill>
          <a:blip r:embed="rId2" cstate="print"/>
          <a:srcRect l="11695" t="1855" r="4329" b="2083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7467600" cy="64807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1982г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5062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9.JPG"/>
          <p:cNvPicPr>
            <a:picLocks noChangeAspect="1"/>
          </p:cNvPicPr>
          <p:nvPr/>
        </p:nvPicPr>
        <p:blipFill>
          <a:blip r:embed="rId2" cstate="print"/>
          <a:srcRect l="14642" t="1041" r="5802" b="2083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72206"/>
            <a:ext cx="7467600" cy="7857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1983-1985гг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062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Юбилей Техникума\11111\2018-05-14\Scan10006.JPG"/>
          <p:cNvPicPr>
            <a:picLocks noChangeAspect="1" noChangeArrowheads="1"/>
          </p:cNvPicPr>
          <p:nvPr/>
        </p:nvPicPr>
        <p:blipFill>
          <a:blip r:embed="rId2" cstate="print"/>
          <a:srcRect l="17870" t="1217" r="5586" b="626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072206"/>
            <a:ext cx="6377136" cy="7857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1983-1985г</a:t>
            </a:r>
            <a:r>
              <a:rPr lang="ru-RU" sz="2400" dirty="0" smtClean="0">
                <a:latin typeface="Candara" pitchFamily="34" charset="0"/>
              </a:rPr>
              <a:t>г</a:t>
            </a:r>
            <a:endParaRPr lang="ru-RU" sz="2400" dirty="0">
              <a:latin typeface="Candara" pitchFamily="34" charset="0"/>
            </a:endParaRPr>
          </a:p>
        </p:txBody>
      </p:sp>
    </p:spTree>
  </p:cSld>
  <p:clrMapOvr>
    <a:masterClrMapping/>
  </p:clrMapOvr>
  <p:transition spd="med" advTm="5297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13.JPG"/>
          <p:cNvPicPr>
            <a:picLocks noChangeAspect="1"/>
          </p:cNvPicPr>
          <p:nvPr/>
        </p:nvPicPr>
        <p:blipFill>
          <a:blip r:embed="rId2" cstate="print"/>
          <a:srcRect l="16115" t="1389" r="13169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Ганнушко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Н.Ф., Рогов В.И. - директор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375"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an10015.JPG"/>
          <p:cNvPicPr>
            <a:picLocks noChangeAspect="1"/>
          </p:cNvPicPr>
          <p:nvPr/>
        </p:nvPicPr>
        <p:blipFill>
          <a:blip r:embed="rId2" cstate="print"/>
          <a:srcRect l="20535" t="1042" r="8749" b="66667"/>
          <a:stretch>
            <a:fillRect/>
          </a:stretch>
        </p:blipFill>
        <p:spPr>
          <a:xfrm>
            <a:off x="1" y="0"/>
            <a:ext cx="91440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7826"/>
            <a:ext cx="7467600" cy="9286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Чернухин В.Г. – зам по УПР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156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Юбилей Техникума\11111\2018-05-14\Scan10021.JPG"/>
          <p:cNvPicPr>
            <a:picLocks noChangeAspect="1" noChangeArrowheads="1"/>
          </p:cNvPicPr>
          <p:nvPr/>
        </p:nvPicPr>
        <p:blipFill>
          <a:blip r:embed="rId2" cstate="print"/>
          <a:srcRect l="15980" t="1886" r="5586" b="606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422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Юбилей Техникума\11111\2018-05-14\Scan10022.JPG"/>
          <p:cNvPicPr>
            <a:picLocks noChangeAspect="1" noChangeArrowheads="1"/>
          </p:cNvPicPr>
          <p:nvPr/>
        </p:nvPicPr>
        <p:blipFill>
          <a:blip r:embed="rId2" cstate="print"/>
          <a:srcRect l="6531" t="2554" r="15035" b="613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797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2808" r="241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7467600" cy="57606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1970-е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99346"/>
      </p:ext>
    </p:extLst>
  </p:cSld>
  <p:clrMapOvr>
    <a:masterClrMapping/>
  </p:clrMapOvr>
  <p:transition spd="med" advTm="4438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an10016.JPG"/>
          <p:cNvPicPr>
            <a:picLocks noChangeAspect="1"/>
          </p:cNvPicPr>
          <p:nvPr/>
        </p:nvPicPr>
        <p:blipFill>
          <a:blip r:embed="rId2" cstate="print"/>
          <a:srcRect l="19062" r="19062" b="6354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med" advTm="4031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Юбилей Техникума\11111\2018-05-14\Scan10017.JPG"/>
          <p:cNvPicPr>
            <a:picLocks noChangeAspect="1" noChangeArrowheads="1"/>
          </p:cNvPicPr>
          <p:nvPr/>
        </p:nvPicPr>
        <p:blipFill>
          <a:blip r:embed="rId2" cstate="print"/>
          <a:srcRect l="19845" t="2673" r="13061" b="640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46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1.jpg"/>
          <p:cNvPicPr>
            <a:picLocks noChangeAspect="1"/>
          </p:cNvPicPr>
          <p:nvPr/>
        </p:nvPicPr>
        <p:blipFill>
          <a:blip r:embed="rId2" cstate="print"/>
          <a:srcRect l="5476" t="1596" r="7257" b="541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786454"/>
            <a:ext cx="6710386" cy="10715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сентября 1984г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313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2424" r="26285" b="515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4449"/>
      </p:ext>
    </p:extLst>
  </p:cSld>
  <p:clrMapOvr>
    <a:masterClrMapping/>
  </p:clrMapOvr>
  <p:transition spd="med" advTm="4328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30.jpg"/>
          <p:cNvPicPr>
            <a:picLocks noChangeAspect="1"/>
          </p:cNvPicPr>
          <p:nvPr/>
        </p:nvPicPr>
        <p:blipFill>
          <a:blip r:embed="rId2" cstate="print"/>
          <a:srcRect l="3323" r="1420" b="57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7924800" cy="121442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1984-1985гг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Хирьянова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Людмила Георгиевна –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преподаватель с/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машин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515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3.jpg"/>
          <p:cNvPicPr>
            <a:picLocks noChangeAspect="1"/>
          </p:cNvPicPr>
          <p:nvPr/>
        </p:nvPicPr>
        <p:blipFill>
          <a:blip r:embed="rId2" cstate="print"/>
          <a:srcRect l="2531" t="3150" b="133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7467600" cy="100010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1985г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геодезии ведет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Ахтырец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Галина Ивановна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8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5858" r="22856" b="70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Изгиб гитары обре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9851"/>
      </p:ext>
    </p:extLst>
  </p:cSld>
  <p:clrMapOvr>
    <a:masterClrMapping/>
  </p:clrMapOvr>
  <p:transition spd="med" advTm="448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Юбилей Техникума\техникум\052.jpg"/>
          <p:cNvPicPr>
            <a:picLocks noChangeAspect="1" noChangeArrowheads="1"/>
          </p:cNvPicPr>
          <p:nvPr/>
        </p:nvPicPr>
        <p:blipFill>
          <a:blip r:embed="rId2" cstate="print"/>
          <a:srcRect l="2252" t="2127" b="21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7467600" cy="114298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Комсорг Бойко Владимир Владимирович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награждает отличников учебы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1986г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797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1.jpg"/>
          <p:cNvPicPr>
            <a:picLocks noChangeAspect="1"/>
          </p:cNvPicPr>
          <p:nvPr/>
        </p:nvPicPr>
        <p:blipFill>
          <a:blip r:embed="rId2" cstate="print"/>
          <a:srcRect l="1575" t="2243" b="408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100010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Кружок Киномеханики ведет Иваненко Василий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Фадеевич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1986г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Юбилей Техникума\11111\2018-05-14\Scan10012.JPG"/>
          <p:cNvPicPr>
            <a:picLocks noChangeAspect="1" noChangeArrowheads="1"/>
          </p:cNvPicPr>
          <p:nvPr/>
        </p:nvPicPr>
        <p:blipFill>
          <a:blip r:embed="rId2" cstate="print"/>
          <a:srcRect l="23625" t="668" r="17786" b="69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63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Юбилей Техникума\11111\2018-05-14\Scan10003.JPG"/>
          <p:cNvPicPr>
            <a:picLocks noChangeAspect="1" noChangeArrowheads="1"/>
          </p:cNvPicPr>
          <p:nvPr/>
        </p:nvPicPr>
        <p:blipFill>
          <a:blip r:embed="rId2" cstate="print"/>
          <a:srcRect l="21735" t="668" r="20621" b="7059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96084"/>
      </p:ext>
    </p:extLst>
  </p:cSld>
  <p:clrMapOvr>
    <a:masterClrMapping/>
  </p:clrMapOvr>
  <p:transition spd="med" advTm="4765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010.jpg"/>
          <p:cNvPicPr>
            <a:picLocks noChangeAspect="1"/>
          </p:cNvPicPr>
          <p:nvPr/>
        </p:nvPicPr>
        <p:blipFill>
          <a:blip r:embed="rId2" cstate="print"/>
          <a:srcRect l="1689" r="2062" b="25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407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8.JPG"/>
          <p:cNvPicPr>
            <a:picLocks noChangeAspect="1"/>
          </p:cNvPicPr>
          <p:nvPr/>
        </p:nvPicPr>
        <p:blipFill>
          <a:blip r:embed="rId2" cstate="print"/>
          <a:srcRect l="14642" t="2083" r="4329" b="6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7467600" cy="8572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1987г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328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33.jpg"/>
          <p:cNvPicPr>
            <a:picLocks noChangeAspect="1"/>
          </p:cNvPicPr>
          <p:nvPr/>
        </p:nvPicPr>
        <p:blipFill>
          <a:blip r:embed="rId3" cstate="print"/>
          <a:srcRect l="2182" r="1797" b="288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7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1986-1987гг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Отдых на море. Серебряков Николай Васильевич – зам. по УПР,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Дзыгар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Иван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Корнеевич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мастер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/о, Глазев Владимир Михайлович – преподаватель,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Орлянский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Василий Иванович - водитель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5.jpg"/>
          <p:cNvPicPr>
            <a:picLocks noChangeAspect="1"/>
          </p:cNvPicPr>
          <p:nvPr/>
        </p:nvPicPr>
        <p:blipFill>
          <a:blip r:embed="rId2" cstate="print"/>
          <a:srcRect l="2166" r="3190" b="55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5572140"/>
            <a:ext cx="4714876" cy="1285860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1987-1988гг На сакманах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Попова А.В.,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Володарец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328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Юбилей Техникума\техникум\1 сентября 001.jpg"/>
          <p:cNvPicPr>
            <a:picLocks noChangeAspect="1" noChangeArrowheads="1"/>
          </p:cNvPicPr>
          <p:nvPr/>
        </p:nvPicPr>
        <p:blipFill>
          <a:blip r:embed="rId2" cstate="print"/>
          <a:srcRect l="2381" t="662" r="2381" b="37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1986-1989гг 114гр. «Мастер сельского строительства» «Электрики»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Володарец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В.А. – мастер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Болоцких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 – мастер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0а.jpg"/>
          <p:cNvPicPr>
            <a:picLocks noChangeAspect="1"/>
          </p:cNvPicPr>
          <p:nvPr/>
        </p:nvPicPr>
        <p:blipFill>
          <a:blip r:embed="rId2" cstate="print"/>
          <a:srcRect l="4566" t="4490" r="2597" b="34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54"/>
            <a:ext cx="8286776" cy="107154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1987-1989гг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Тенишева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Н.О. вручает грамоту за отличную учебу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282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Юбилей Техникума\11111\2018-05-14\Scan10019.JPG"/>
          <p:cNvPicPr>
            <a:picLocks noChangeAspect="1" noChangeArrowheads="1"/>
          </p:cNvPicPr>
          <p:nvPr/>
        </p:nvPicPr>
        <p:blipFill>
          <a:blip r:embed="rId2" cstate="print"/>
          <a:srcRect l="9365" t="2554" r="6531" b="61360"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Tm="5296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3232" r="6856" b="602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867640"/>
      </p:ext>
    </p:extLst>
  </p:cSld>
  <p:clrMapOvr>
    <a:masterClrMapping/>
  </p:clrMapOvr>
  <p:transition spd="med" advTm="5344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Юбилей Техникума\11111\2018-05-14\Педколлектив.JPG"/>
          <p:cNvPicPr>
            <a:picLocks noChangeAspect="1" noChangeArrowheads="1"/>
          </p:cNvPicPr>
          <p:nvPr/>
        </p:nvPicPr>
        <p:blipFill>
          <a:blip r:embed="rId2" cstate="print"/>
          <a:srcRect l="3171" r="2056" b="30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188">
    <p:checke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2а.jpg"/>
          <p:cNvPicPr>
            <a:picLocks noChangeAspect="1"/>
          </p:cNvPicPr>
          <p:nvPr/>
        </p:nvPicPr>
        <p:blipFill>
          <a:blip r:embed="rId4" cstate="print"/>
          <a:srcRect l="13379" t="2122" r="4659" b="44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6841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1988-1989гг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Новогодний вечер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Бобенко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Людмила Ивановна,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Володарец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Валентина Алексеевна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ы желаем счастья обре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2516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84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Юбилей Техникума\11111\2018-05-14\Scan10004.JPG"/>
          <p:cNvPicPr>
            <a:picLocks noChangeAspect="1" noChangeArrowheads="1"/>
          </p:cNvPicPr>
          <p:nvPr/>
        </p:nvPicPr>
        <p:blipFill>
          <a:blip r:embed="rId2" cstate="print"/>
          <a:srcRect l="18674" t="1161" r="12439" b="663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НВП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4910"/>
      </p:ext>
    </p:extLst>
  </p:cSld>
  <p:clrMapOvr>
    <a:masterClrMapping/>
  </p:clrMapOvr>
  <p:transition spd="med" advTm="4735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Юбилей Техникума\техникум\А ну-ка, парни  1.tif"/>
          <p:cNvPicPr>
            <a:picLocks noChangeAspect="1" noChangeArrowheads="1"/>
          </p:cNvPicPr>
          <p:nvPr/>
        </p:nvPicPr>
        <p:blipFill>
          <a:blip r:embed="rId2" cstate="print"/>
          <a:srcRect t="2665" b="13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5786454"/>
            <a:ext cx="5638816" cy="107154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«А, ну-ка, парни!»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1989г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594">
    <p:pull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Юбилей Техникума\техникум\А ну-ка, девушки  3.tif"/>
          <p:cNvPicPr>
            <a:picLocks noChangeAspect="1" noChangeArrowheads="1"/>
          </p:cNvPicPr>
          <p:nvPr/>
        </p:nvPicPr>
        <p:blipFill>
          <a:blip r:embed="rId2" cstate="print"/>
          <a:srcRect t="1322" b="6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74676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«А, ну-ка, девушки!»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1989г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531"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7.jpg"/>
          <p:cNvPicPr>
            <a:picLocks noChangeAspect="1"/>
          </p:cNvPicPr>
          <p:nvPr/>
        </p:nvPicPr>
        <p:blipFill>
          <a:blip r:embed="rId2" cstate="print"/>
          <a:srcRect l="5707" t="2622" b="3043"/>
          <a:stretch>
            <a:fillRect/>
          </a:stretch>
        </p:blipFill>
        <p:spPr>
          <a:xfrm>
            <a:off x="1115616" y="0"/>
            <a:ext cx="8017854" cy="6974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1990г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Карасев Ю.М. – мастер </a:t>
            </a:r>
            <a:r>
              <a:rPr lang="ru-RU" sz="27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/о, </a:t>
            </a:r>
            <a:r>
              <a:rPr lang="ru-RU" sz="27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Тенишева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Н.О. – зам по ВР, </a:t>
            </a:r>
            <a:b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Овсяников В.И. – мастер п/о, </a:t>
            </a:r>
            <a:b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Малиев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 – мастер </a:t>
            </a:r>
            <a:r>
              <a:rPr lang="ru-RU" sz="27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</a:t>
            </a:r>
            <a:endParaRPr lang="ru-RU" sz="27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391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9.jpg"/>
          <p:cNvPicPr>
            <a:picLocks noChangeAspect="1"/>
          </p:cNvPicPr>
          <p:nvPr/>
        </p:nvPicPr>
        <p:blipFill>
          <a:blip r:embed="rId2" cstate="print"/>
          <a:srcRect l="28137" t="5056" r="1900" b="672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57826"/>
            <a:ext cx="6500826" cy="150017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1990-1991гг .Турнир по шахматам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Иваненко Василий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Фадеевич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воспитатель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719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6.JPG"/>
          <p:cNvPicPr>
            <a:picLocks noChangeAspect="1"/>
          </p:cNvPicPr>
          <p:nvPr/>
        </p:nvPicPr>
        <p:blipFill>
          <a:blip r:embed="rId2" cstate="print"/>
          <a:srcRect l="19062" t="1259" r="20535" b="6979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7467600" cy="112474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1991г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5219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2222" r="4857" b="6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12474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1991г. Поездка в г. Кисловодск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кл.рук. Наумова Анна Васильевна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36624"/>
      </p:ext>
    </p:extLst>
  </p:cSld>
  <p:clrMapOvr>
    <a:masterClrMapping/>
  </p:clrMapOvr>
  <p:transition spd="med" advTm="5500"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Юбилей Техникума\техникум\050.jpg"/>
          <p:cNvPicPr>
            <a:picLocks noChangeAspect="1" noChangeArrowheads="1"/>
          </p:cNvPicPr>
          <p:nvPr/>
        </p:nvPicPr>
        <p:blipFill>
          <a:blip r:embed="rId2" cstate="print"/>
          <a:srcRect b="2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74003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1991г Выпуск группы «Мастер сельского строительства»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02443"/>
      </p:ext>
    </p:extLst>
  </p:cSld>
  <p:clrMapOvr>
    <a:masterClrMapping/>
  </p:clrMapOvr>
  <p:transition spd="slow" advTm="5734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626" r="3713" b="61616"/>
          <a:stretch/>
        </p:blipFill>
        <p:spPr>
          <a:xfrm>
            <a:off x="1" y="0"/>
            <a:ext cx="91411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26876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1992г выпуск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электрогазосварщиков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портных</a:t>
            </a:r>
            <a:endParaRPr lang="ru-RU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818" r="8571" b="604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8892480" cy="144016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1993г выпуск портных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 п/о: Бабенко Г.В. И Трясина И.А.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7563"/>
      </p:ext>
    </p:extLst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035.jpg"/>
          <p:cNvPicPr>
            <a:picLocks noChangeAspect="1"/>
          </p:cNvPicPr>
          <p:nvPr/>
        </p:nvPicPr>
        <p:blipFill>
          <a:blip r:embed="rId2" cstate="print"/>
          <a:srcRect l="2345" r="2345" b="22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00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Юбилей Техникума\11111\2018-05-14\Scan10009.JPG"/>
          <p:cNvPicPr>
            <a:picLocks noChangeAspect="1" noChangeArrowheads="1"/>
          </p:cNvPicPr>
          <p:nvPr/>
        </p:nvPicPr>
        <p:blipFill>
          <a:blip r:embed="rId2" cstate="print"/>
          <a:srcRect l="12201" t="549" r="16925" b="667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367381"/>
      </p:ext>
    </p:extLst>
  </p:cSld>
  <p:clrMapOvr>
    <a:masterClrMapping/>
  </p:clrMapOvr>
  <p:transition spd="med" advTm="4453">
    <p:strips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7467600" cy="136815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1994г 234гр. «Портной»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- Ковтунова  Надежда Ивановна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20255"/>
      </p:ext>
    </p:extLst>
  </p:cSld>
  <p:clrMapOvr>
    <a:masterClrMapping/>
  </p:clrMapOvr>
  <p:transition spd="med" advTm="4891">
    <p:checke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3-94 гр.171 повар.JPG"/>
          <p:cNvPicPr>
            <a:picLocks noChangeAspect="1"/>
          </p:cNvPicPr>
          <p:nvPr/>
        </p:nvPicPr>
        <p:blipFill>
          <a:blip r:embed="rId2" cstate="print"/>
          <a:srcRect l="11695" t="3125" r="5802" b="593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38132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1995г «Повар»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-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Живолупова Любовь Дмитриевна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5531"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1414" r="6856" b="57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конкурса: Матвеев А.В., Волобуева С.Я.,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Наконечная Л.А., Песцова Т.И.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46524"/>
      </p:ext>
    </p:extLst>
  </p:cSld>
  <p:clrMapOvr>
    <a:masterClrMapping/>
  </p:clrMapOvr>
  <p:transition spd="med" advTm="5109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616" r="6285" b="5777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661248"/>
            <a:ext cx="9143998" cy="119675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портных с мастером Ковтуновой Н.И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демонстрации мод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41995"/>
      </p:ext>
    </p:extLst>
  </p:cSld>
  <p:clrMapOvr>
    <a:masterClrMapping/>
  </p:clrMapOvr>
  <p:transition spd="med" advTm="4875">
    <p:pull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0.jpg"/>
          <p:cNvPicPr>
            <a:picLocks noChangeAspect="1"/>
          </p:cNvPicPr>
          <p:nvPr/>
        </p:nvPicPr>
        <p:blipFill>
          <a:blip r:embed="rId2" cstate="print"/>
          <a:srcRect l="7031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1995г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Глазев Владимир Михайлович – преподаватель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поездка в г. Ставрополь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016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686800" cy="675928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«Сварщики» мастер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/о Мазилка В.И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0993"/>
      </p:ext>
    </p:extLst>
  </p:cSld>
  <p:clrMapOvr>
    <a:masterClrMapping/>
  </p:clrMapOvr>
  <p:transition spd="med" advTm="5359">
    <p:pull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50000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7467600" cy="9361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23.02.1996г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14130"/>
      </p:ext>
    </p:extLst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5-96 гр.365 сварщики.JPG"/>
          <p:cNvPicPr>
            <a:picLocks noChangeAspect="1"/>
          </p:cNvPicPr>
          <p:nvPr/>
        </p:nvPicPr>
        <p:blipFill>
          <a:blip r:embed="rId2" cstate="print"/>
          <a:srcRect t="2083" b="5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7467600" cy="115212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1995-1996 уч.год гр.365 «Сварщики»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Мазилка Виктор Иванович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кл.рук Харченко Иван Васильевич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188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6г гр.311 трактористы.JPG"/>
          <p:cNvPicPr>
            <a:picLocks noChangeAspect="1"/>
          </p:cNvPicPr>
          <p:nvPr/>
        </p:nvPicPr>
        <p:blipFill>
          <a:blip r:embed="rId2" cstate="print"/>
          <a:srcRect l="2856" t="5208" r="1383" b="5039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7467600" cy="126876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1996год гр.311 «Трактористы»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50">
        <p:dissolve/>
      </p:transition>
    </mc:Choice>
    <mc:Fallback xmlns="">
      <p:transition spd="slow" advTm="525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0.jpg"/>
          <p:cNvPicPr>
            <a:picLocks noChangeAspect="1"/>
          </p:cNvPicPr>
          <p:nvPr/>
        </p:nvPicPr>
        <p:blipFill>
          <a:blip r:embed="rId2" cstate="print"/>
          <a:srcRect l="3602" t="4471" r="2276" b="24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996138" cy="785794"/>
          </a:xfrm>
        </p:spPr>
        <p:txBody>
          <a:bodyPr>
            <a:normAutofit/>
          </a:bodyPr>
          <a:lstStyle/>
          <a:p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15402"/>
      </p:ext>
    </p:extLst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an10019.JPG"/>
          <p:cNvPicPr>
            <a:picLocks noChangeAspect="1"/>
          </p:cNvPicPr>
          <p:nvPr/>
        </p:nvPicPr>
        <p:blipFill>
          <a:blip r:embed="rId2" cstate="print"/>
          <a:srcRect l="26428" t="2564" r="23481" b="7179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589240"/>
            <a:ext cx="8064896" cy="8640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1979г Директора Черпаков В.Ф. и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Панксьянов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П.К.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55107"/>
      </p:ext>
    </p:extLst>
  </p:cSld>
  <p:clrMapOvr>
    <a:masterClrMapping/>
  </p:clrMapOvr>
  <p:transition spd="med" advTm="5063">
    <p:wheel spokes="2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7.jpg"/>
          <p:cNvPicPr>
            <a:picLocks noChangeAspect="1"/>
          </p:cNvPicPr>
          <p:nvPr/>
        </p:nvPicPr>
        <p:blipFill>
          <a:blip r:embed="rId2" cstate="print"/>
          <a:srcRect l="238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143000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Вручение дипломов.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Кирячек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Геннадий Викторович – зам по УПР,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Митин Юрий Юрьевич – зам по ВР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125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Юбилей Техникума\11111\2018-05-14\Scan10001.JPG"/>
          <p:cNvPicPr>
            <a:picLocks noChangeAspect="1" noChangeArrowheads="1"/>
          </p:cNvPicPr>
          <p:nvPr/>
        </p:nvPicPr>
        <p:blipFill>
          <a:blip r:embed="rId2" cstate="print"/>
          <a:srcRect t="2554" r="861" b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036496" cy="144016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 год выпускная группа по профессии «хозяйка усадьбы»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23627"/>
      </p:ext>
    </p:extLst>
  </p:cSld>
  <p:clrMapOvr>
    <a:masterClrMapping/>
  </p:clrMapOvr>
  <p:transition spd="med" advTm="5297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5.JPG"/>
          <p:cNvPicPr>
            <a:picLocks noChangeAspect="1"/>
          </p:cNvPicPr>
          <p:nvPr/>
        </p:nvPicPr>
        <p:blipFill>
          <a:blip r:embed="rId4" cstate="print"/>
          <a:srcRect l="20535" t="1389" r="8749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5853130" cy="7857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1999г конкурс «Пахарь» 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Преподавате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23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4.JPG"/>
          <p:cNvPicPr>
            <a:picLocks noChangeAspect="1"/>
          </p:cNvPicPr>
          <p:nvPr/>
        </p:nvPicPr>
        <p:blipFill>
          <a:blip r:embed="rId2" cstate="print"/>
          <a:srcRect l="16115" t="1009" r="13169" b="6770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330"/>
            <a:ext cx="8501090" cy="928670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1999г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по профессии «Повар»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203"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3.JPG"/>
          <p:cNvPicPr>
            <a:picLocks noChangeAspect="1"/>
          </p:cNvPicPr>
          <p:nvPr/>
        </p:nvPicPr>
        <p:blipFill>
          <a:blip r:embed="rId2" cstate="print"/>
          <a:srcRect l="16334" t="1042" r="13169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Tm="5140">
    <p:wheel spokes="3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2020" r="12249" b="66667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6881192" cy="7920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1999г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23557"/>
      </p:ext>
    </p:extLst>
  </p:cSld>
  <p:clrMapOvr>
    <a:masterClrMapping/>
  </p:clrMapOvr>
  <p:transition spd="med" advTm="5515">
    <p:pull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2.jpg"/>
          <p:cNvPicPr>
            <a:picLocks noChangeAspect="1"/>
          </p:cNvPicPr>
          <p:nvPr/>
        </p:nvPicPr>
        <p:blipFill>
          <a:blip r:embed="rId2" cstate="print"/>
          <a:srcRect l="3863" b="31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2000г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60-летие ПРОФТЕХОБРАЗОВАНИЯ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Глазев В.М.,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Галицин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Г.А., Матвеев А.В,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Володарец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В.А., Михайленко Н.З., Михайленко И.А.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360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6.jpg"/>
          <p:cNvPicPr>
            <a:picLocks noChangeAspect="1"/>
          </p:cNvPicPr>
          <p:nvPr/>
        </p:nvPicPr>
        <p:blipFill>
          <a:blip r:embed="rId2" cstate="print"/>
          <a:srcRect l="2343" b="20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54"/>
            <a:ext cx="9144000" cy="107154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2003г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 группы «Мастер сельского строительства»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078">
    <p:spli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04г,314гр Исмаилов, Иванов.JPG"/>
          <p:cNvPicPr>
            <a:picLocks noChangeAspect="1"/>
          </p:cNvPicPr>
          <p:nvPr/>
        </p:nvPicPr>
        <p:blipFill>
          <a:blip r:embed="rId2" cstate="print"/>
          <a:srcRect l="16115" t="3125" r="19062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3512"/>
            <a:ext cx="9144000" cy="17144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2004г Выпуск гр. «Тракторист-машинист с/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производства»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рук. - Иванов Андрей Валерьевич,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/о – Исмаилов М.И.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875">
    <p:pull dir="l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рт 2006.JPG"/>
          <p:cNvPicPr>
            <a:picLocks noChangeAspect="1"/>
          </p:cNvPicPr>
          <p:nvPr/>
        </p:nvPicPr>
        <p:blipFill>
          <a:blip r:embed="rId2" cstate="print"/>
          <a:srcRect l="17588" t="1042" r="11695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2006г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Tm="5188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0715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практика.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Тимура А. и учащийся Сивопляс Ю.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528930"/>
      </p:ext>
    </p:extLst>
  </p:cSld>
  <p:clrMapOvr>
    <a:masterClrMapping/>
  </p:clrMapOvr>
  <p:transition spd="med" advTm="4093">
    <p:pull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еоргиевск 2006апрель конкурс.JPG"/>
          <p:cNvPicPr>
            <a:picLocks noChangeAspect="1"/>
          </p:cNvPicPr>
          <p:nvPr/>
        </p:nvPicPr>
        <p:blipFill>
          <a:blip r:embed="rId2" cstate="print"/>
          <a:srcRect l="17588" t="1042" r="11695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107154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2006г Курсавка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профмастерства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906">
    <p:split dir="in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Scan10037.JPG"/>
          <p:cNvPicPr>
            <a:picLocks noChangeAspect="1"/>
          </p:cNvPicPr>
          <p:nvPr/>
        </p:nvPicPr>
        <p:blipFill>
          <a:blip r:embed="rId2" cstate="print"/>
          <a:srcRect l="2856" t="2116" r="1383" b="489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047">
    <p:diamond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64294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2010г Спартакиада работников профобразования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343">
    <p:pull dir="l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2253" r="12551" b="658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7056784" cy="850106"/>
          </a:xfrm>
        </p:spPr>
        <p:txBody>
          <a:bodyPr/>
          <a:lstStyle/>
          <a:p>
            <a:pPr algn="r"/>
            <a:r>
              <a:rPr lang="ru-RU" dirty="0" smtClean="0"/>
              <a:t>2011г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7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етераны 2013.JPG"/>
          <p:cNvPicPr>
            <a:picLocks noChangeAspect="1"/>
          </p:cNvPicPr>
          <p:nvPr/>
        </p:nvPicPr>
        <p:blipFill>
          <a:blip r:embed="rId2" cstate="print"/>
          <a:srcRect l="2856" t="1389" r="2856" b="5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2012г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4656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:\SAM_24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87" y="-780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Классный час</a:t>
            </a:r>
            <a:b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мастер п/о </a:t>
            </a:r>
            <a:b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Михайлова Л.В.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59548"/>
      </p:ext>
    </p:extLst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2867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2012г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000">
    <p:pull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M_08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1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7467600" cy="9361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2013г Открытый урок ведет Куликова Т.И.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31009"/>
      </p:ext>
    </p:extLst>
  </p:cSld>
  <p:clrMapOvr>
    <a:masterClrMapping/>
  </p:clrMapOvr>
  <p:transition spd="med" advTm="4000">
    <p:pull dir="r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7647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2013г Гладков Сергей Геннадьевич – преподаватель ОБЖ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7.01.2014.JPG"/>
          <p:cNvPicPr>
            <a:picLocks noChangeAspect="1"/>
          </p:cNvPicPr>
          <p:nvPr/>
        </p:nvPicPr>
        <p:blipFill>
          <a:blip r:embed="rId2" cstate="print"/>
          <a:srcRect l="11695" t="1632" r="19062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83671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17.01.2014г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5219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12.JPG"/>
          <p:cNvPicPr>
            <a:picLocks noChangeAspect="1"/>
          </p:cNvPicPr>
          <p:nvPr/>
        </p:nvPicPr>
        <p:blipFill>
          <a:blip r:embed="rId2" cstate="print"/>
          <a:srcRect l="24758" t="911" r="22008" b="70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Сидоренко – преподаватель,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Черпаков В.Ф. – директор, Гладков И.Ф. – ст.мастер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01777"/>
      </p:ext>
    </p:extLst>
  </p:cSld>
  <p:clrMapOvr>
    <a:masterClrMapping/>
  </p:clrMapOvr>
  <p:transition spd="med" advTm="5203">
    <p:spli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Scan10034.JPG"/>
          <p:cNvPicPr>
            <a:picLocks noChangeAspect="1"/>
          </p:cNvPicPr>
          <p:nvPr/>
        </p:nvPicPr>
        <p:blipFill>
          <a:blip r:embed="rId2" cstate="print"/>
          <a:srcRect l="16115" t="2299" r="13169" b="66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4265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7954" r="4789" b="131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7467600" cy="6926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2015г гр.306 «Электрики»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6466730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2016год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4156">
    <p:pull dir="r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2016г.Краевая олимпиада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профмастерства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профессии «Тракторист-машинист с/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производства»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812">
    <p:zoom dir="in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4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15082"/>
            <a:ext cx="7924800" cy="64291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 ГБПОУ АТ с.Дивное   2017г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219">
    <p:pul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1005_154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74676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2017г. Переподготовка на заводе РОСТСЕЛЬМАШ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125"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227_135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93281" y="1107281"/>
            <a:ext cx="6858000" cy="4643438"/>
          </a:xfrm>
          <a:prstGeom prst="rect">
            <a:avLst/>
          </a:prstGeom>
        </p:spPr>
      </p:pic>
      <p:pic>
        <p:nvPicPr>
          <p:cNvPr id="3" name="Рисунок 2" descr="20180227_135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78719" y="1178719"/>
            <a:ext cx="6858000" cy="45005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0"/>
            <a:ext cx="3852866" cy="85723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5641">
    <p:split orient="vert" dir="in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26.JPG"/>
          <p:cNvPicPr>
            <a:picLocks noChangeAspect="1"/>
          </p:cNvPicPr>
          <p:nvPr/>
        </p:nvPicPr>
        <p:blipFill>
          <a:blip r:embed="rId2" cstate="print"/>
          <a:srcRect l="19062" t="1259" r="20535" b="69792"/>
          <a:stretch>
            <a:fillRect/>
          </a:stretch>
        </p:blipFill>
        <p:spPr>
          <a:xfrm>
            <a:off x="0" y="1484784"/>
            <a:ext cx="4186236" cy="4293096"/>
          </a:xfrm>
          <a:prstGeom prst="rect">
            <a:avLst/>
          </a:prstGeom>
        </p:spPr>
      </p:pic>
      <p:pic>
        <p:nvPicPr>
          <p:cNvPr id="4" name="Рисунок 3" descr="DSC_4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6236" y="0"/>
            <a:ext cx="4957764" cy="4437112"/>
          </a:xfrm>
          <a:prstGeom prst="rect">
            <a:avLst/>
          </a:prstGeom>
        </p:spPr>
      </p:pic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77272"/>
            <a:ext cx="7467600" cy="59668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Стройка нового учебного корпуса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r="1362" b="2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71234"/>
      </p:ext>
    </p:extLst>
  </p:cSld>
  <p:clrMapOvr>
    <a:masterClrMapping/>
  </p:clrMapOvr>
  <p:transition spd="med" advTm="3938">
    <p:diamond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1215</TotalTime>
  <Words>337</Words>
  <Application>Microsoft Office PowerPoint</Application>
  <PresentationFormat>Экран (4:3)</PresentationFormat>
  <Paragraphs>76</Paragraphs>
  <Slides>87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4" baseType="lpstr">
      <vt:lpstr>Arial</vt:lpstr>
      <vt:lpstr>Arial Black</vt:lpstr>
      <vt:lpstr>Candara</vt:lpstr>
      <vt:lpstr>Times New Roman</vt:lpstr>
      <vt:lpstr>Trebuchet MS</vt:lpstr>
      <vt:lpstr>Wingdings 3</vt:lpstr>
      <vt:lpstr>Грань</vt:lpstr>
      <vt:lpstr>        </vt:lpstr>
      <vt:lpstr>1970-е</vt:lpstr>
      <vt:lpstr>Презентация PowerPoint</vt:lpstr>
      <vt:lpstr>Урок НВП</vt:lpstr>
      <vt:lpstr>Презентация PowerPoint</vt:lpstr>
      <vt:lpstr>1 сентября 1979г Директора Черпаков В.Ф. и Панксьянов П.К.</vt:lpstr>
      <vt:lpstr>Учебная практика.  Мастер п/о Тимура А. и учащийся Сивопляс Ю.</vt:lpstr>
      <vt:lpstr>Сидоренко – преподаватель,  Черпаков В.Ф. – директор, Гладков И.Ф. – ст.мастер</vt:lpstr>
      <vt:lpstr>Презентация PowerPoint</vt:lpstr>
      <vt:lpstr>Урок НВП ведет Куликов В.Т.</vt:lpstr>
      <vt:lpstr>Презентация PowerPoint</vt:lpstr>
      <vt:lpstr>Презентация PowerPoint</vt:lpstr>
      <vt:lpstr>1982г</vt:lpstr>
      <vt:lpstr>1983-1985гг</vt:lpstr>
      <vt:lpstr>1983-1985гг</vt:lpstr>
      <vt:lpstr>Ганнушко Н.Ф., Рогов В.И. - директор</vt:lpstr>
      <vt:lpstr>Чернухин В.Г. – зам по УПР</vt:lpstr>
      <vt:lpstr>Презентация PowerPoint</vt:lpstr>
      <vt:lpstr>Презентация PowerPoint</vt:lpstr>
      <vt:lpstr>Презентация PowerPoint</vt:lpstr>
      <vt:lpstr>Презентация PowerPoint</vt:lpstr>
      <vt:lpstr>1 сентября 1984г</vt:lpstr>
      <vt:lpstr>Презентация PowerPoint</vt:lpstr>
      <vt:lpstr>1984-1985гг Хирьянова Людмила Георгиевна –  преподаватель с/х машин</vt:lpstr>
      <vt:lpstr>1985г  Урок геодезии ведет Ахтырец Галина Ивановна</vt:lpstr>
      <vt:lpstr>Презентация PowerPoint</vt:lpstr>
      <vt:lpstr>Комсорг Бойко Владимир Владимирович награждает отличников учебы 1986г</vt:lpstr>
      <vt:lpstr>Кружок Киномеханики ведет Иваненко Василий Фадеевич 1986г</vt:lpstr>
      <vt:lpstr>Презентация PowerPoint</vt:lpstr>
      <vt:lpstr>Презентация PowerPoint</vt:lpstr>
      <vt:lpstr>1987г</vt:lpstr>
      <vt:lpstr>1986-1987гг Отдых на море. Серебряков Николай Васильевич – зам. по УПР, Дзыгар Иван Корнеевич – мастер п/о, Глазев Владимир Михайлович – преподаватель, Орлянский Василий Иванович - водитель</vt:lpstr>
      <vt:lpstr>1987-1988гг На сакманах Попова А.В., Володарец В.А.</vt:lpstr>
      <vt:lpstr>1986-1989гг 114гр. «Мастер сельского строительства» «Электрики» Володарец В.А. – мастер п/о Болоцких И. – мастер п/о</vt:lpstr>
      <vt:lpstr>1987-1989гг  Тенишева Н.О. вручает грамоту за отличную учебу</vt:lpstr>
      <vt:lpstr>Презентация PowerPoint</vt:lpstr>
      <vt:lpstr>Презентация PowerPoint</vt:lpstr>
      <vt:lpstr>Презентация PowerPoint</vt:lpstr>
      <vt:lpstr>1988-1989гг Новогодний вечер Бобенко  Людмила Ивановна, Володарец Валентина Алексеевна</vt:lpstr>
      <vt:lpstr>Конкурс «А, ну-ка, парни!» 1989г</vt:lpstr>
      <vt:lpstr>«А, ну-ка, девушки!» 1989г</vt:lpstr>
      <vt:lpstr>1990г  Карасев Ю.М. – мастер п/о, Тенишева Н.О. – зам по ВР,  Овсяников В.И. – мастер п/о,  Малиев А. – мастер п/о</vt:lpstr>
      <vt:lpstr>1990-1991гг .Турнир по шахматам  Иваненко Василий Фадеевич - воспитатель</vt:lpstr>
      <vt:lpstr>1991г</vt:lpstr>
      <vt:lpstr>1991г. Поездка в г. Кисловодск  кл.рук. Наумова Анна Васильевна</vt:lpstr>
      <vt:lpstr>1991г Выпуск группы «Мастер сельского строительства»</vt:lpstr>
      <vt:lpstr>1992г выпуск электрогазосварщиков  и портных</vt:lpstr>
      <vt:lpstr>1993г выпуск портных  мастера п/о: Бабенко Г.В. И Трясина И.А.</vt:lpstr>
      <vt:lpstr>Презентация PowerPoint</vt:lpstr>
      <vt:lpstr>Выпуск 1994г 234гр. «Портной» мастер п/о - Ковтунова  Надежда Ивановна</vt:lpstr>
      <vt:lpstr>1995г «Повар»  Мастер п/о - Живолупова Любовь Дмитриевна</vt:lpstr>
      <vt:lpstr>Жюри конкурса: Матвеев А.В., Волобуева С.Я.,  Наконечная Л.А., Песцова Т.И.</vt:lpstr>
      <vt:lpstr>Группа портных с мастером Ковтуновой Н.И.  во время демонстрации мод</vt:lpstr>
      <vt:lpstr>1995г Глазев Владимир Михайлович – преподаватель поездка в г. Ставрополь</vt:lpstr>
      <vt:lpstr>«Сварщики» мастер п/о Мазилка В.И.</vt:lpstr>
      <vt:lpstr>23.02.1996г</vt:lpstr>
      <vt:lpstr>1995-1996 уч.год гр.365 «Сварщики» мастер п/о Мазилка Виктор Иванович кл.рук Харченко Иван Васильевич</vt:lpstr>
      <vt:lpstr>                       1996год гр.311 «Трактористы»</vt:lpstr>
      <vt:lpstr>Презентация PowerPoint</vt:lpstr>
      <vt:lpstr>Вручение дипломов.  Кирячек Геннадий Викторович – зам по УПР, Митин Юрий Юрьевич – зам по ВР</vt:lpstr>
      <vt:lpstr>1998 год выпускная группа по профессии «хозяйка усадьбы»</vt:lpstr>
      <vt:lpstr>1999г конкурс «Пахарь» </vt:lpstr>
      <vt:lpstr>1999г  конкурс по профессии «Повар»</vt:lpstr>
      <vt:lpstr>Презентация PowerPoint</vt:lpstr>
      <vt:lpstr>1999г</vt:lpstr>
      <vt:lpstr>2000г  60-летие ПРОФТЕХОБРАЗОВАНИЯ Глазев В.М., Галицин Г.А., Матвеев А.В, Володарец В.А., Михайленко Н.З., Михайленко И.А.</vt:lpstr>
      <vt:lpstr> 2003г Выпуск группы «Мастер сельского строительства»</vt:lpstr>
      <vt:lpstr>2004г Выпуск гр. «Тракторист-машинист с/х производства» кл. рук. - Иванов Андрей Валерьевич,  Мастер п/о – Исмаилов М.И.</vt:lpstr>
      <vt:lpstr>2006г</vt:lpstr>
      <vt:lpstr>2006г Курсавка конкурс профмастерства</vt:lpstr>
      <vt:lpstr>Презентация PowerPoint</vt:lpstr>
      <vt:lpstr>2010г Спартакиада работников профобразования</vt:lpstr>
      <vt:lpstr>2011г</vt:lpstr>
      <vt:lpstr>2012г</vt:lpstr>
      <vt:lpstr>Классный час мастер п/о  Михайлова Л.В.</vt:lpstr>
      <vt:lpstr>2012г</vt:lpstr>
      <vt:lpstr>2013г Открытый урок ведет Куликова Т.И.</vt:lpstr>
      <vt:lpstr>2013г Гладков Сергей Геннадьевич – преподаватель ОБЖ</vt:lpstr>
      <vt:lpstr>17.01.2014г</vt:lpstr>
      <vt:lpstr>Презентация PowerPoint</vt:lpstr>
      <vt:lpstr>2015г гр.306 «Электрики»</vt:lpstr>
      <vt:lpstr>2016год</vt:lpstr>
      <vt:lpstr>2016г.Краевая олимпиада профмастерства по профессии «Тракторист-машинист с/х производства»</vt:lpstr>
      <vt:lpstr>Коллектив ГБПОУ АТ с.Дивное   2017г</vt:lpstr>
      <vt:lpstr>2017г. Переподготовка на заводе РОСТСЕЛЬМАШ</vt:lpstr>
      <vt:lpstr>2018г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 5</dc:creator>
  <cp:lastModifiedBy>comp 4</cp:lastModifiedBy>
  <cp:revision>122</cp:revision>
  <dcterms:created xsi:type="dcterms:W3CDTF">2018-05-14T06:02:07Z</dcterms:created>
  <dcterms:modified xsi:type="dcterms:W3CDTF">2023-04-13T07:02:19Z</dcterms:modified>
</cp:coreProperties>
</file>